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1"/>
  </p:notesMasterIdLst>
  <p:handoutMasterIdLst>
    <p:handoutMasterId r:id="rId12"/>
  </p:handoutMasterIdLst>
  <p:sldIdLst>
    <p:sldId id="314" r:id="rId5"/>
    <p:sldId id="327" r:id="rId6"/>
    <p:sldId id="330" r:id="rId7"/>
    <p:sldId id="328" r:id="rId8"/>
    <p:sldId id="329" r:id="rId9"/>
    <p:sldId id="32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69696"/>
    <a:srgbClr val="9E9A95"/>
    <a:srgbClr val="382E25"/>
    <a:srgbClr val="C17945"/>
    <a:srgbClr val="31526A"/>
    <a:srgbClr val="690304"/>
    <a:srgbClr val="252626"/>
    <a:srgbClr val="A6A6A6"/>
    <a:srgbClr val="C6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4" autoAdjust="0"/>
    <p:restoredTop sz="96781" autoAdjust="0"/>
  </p:normalViewPr>
  <p:slideViewPr>
    <p:cSldViewPr snapToGrid="0" snapToObjects="1">
      <p:cViewPr varScale="1">
        <p:scale>
          <a:sx n="153" d="100"/>
          <a:sy n="153" d="100"/>
        </p:scale>
        <p:origin x="138" y="552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751AE-D373-4C6F-BA9D-D5E8C39D20C4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FD16BDD7-3B28-4C71-946A-5005828BF9CA}">
      <dgm:prSet phldrT="[Text]"/>
      <dgm:spPr/>
      <dgm:t>
        <a:bodyPr/>
        <a:lstStyle/>
        <a:p>
          <a:r>
            <a:rPr lang="en-US" dirty="0"/>
            <a:t>Blue: focused integrative activities adding up to excellence</a:t>
          </a:r>
        </a:p>
      </dgm:t>
    </dgm:pt>
    <dgm:pt modelId="{55E16021-E66E-42F0-8146-4414021DC1E1}" type="parTrans" cxnId="{C4C77DB9-2156-4034-8360-989A2F4EDD71}">
      <dgm:prSet/>
      <dgm:spPr/>
      <dgm:t>
        <a:bodyPr/>
        <a:lstStyle/>
        <a:p>
          <a:endParaRPr lang="en-US"/>
        </a:p>
      </dgm:t>
    </dgm:pt>
    <dgm:pt modelId="{FCD2BDD1-F063-412B-BDA3-09C60E1EB0B5}" type="sibTrans" cxnId="{C4C77DB9-2156-4034-8360-989A2F4EDD71}">
      <dgm:prSet/>
      <dgm:spPr/>
      <dgm:t>
        <a:bodyPr/>
        <a:lstStyle/>
        <a:p>
          <a:endParaRPr lang="en-US"/>
        </a:p>
      </dgm:t>
    </dgm:pt>
    <dgm:pt modelId="{A4AE90B9-7A5A-44CA-9047-7EAACC75880F}" type="pres">
      <dgm:prSet presAssocID="{2E8751AE-D373-4C6F-BA9D-D5E8C39D20C4}" presName="Name0" presStyleCnt="0">
        <dgm:presLayoutVars>
          <dgm:chMax val="7"/>
          <dgm:dir/>
          <dgm:resizeHandles val="exact"/>
        </dgm:presLayoutVars>
      </dgm:prSet>
      <dgm:spPr/>
    </dgm:pt>
    <dgm:pt modelId="{76A756A6-C469-48F7-81A0-08E3CD5AE1CC}" type="pres">
      <dgm:prSet presAssocID="{2E8751AE-D373-4C6F-BA9D-D5E8C39D20C4}" presName="ellipse1" presStyleLbl="vennNode1" presStyleIdx="0" presStyleCnt="1" custLinFactNeighborX="-4277" custLinFactNeighborY="41711">
        <dgm:presLayoutVars>
          <dgm:bulletEnabled val="1"/>
        </dgm:presLayoutVars>
      </dgm:prSet>
      <dgm:spPr/>
    </dgm:pt>
  </dgm:ptLst>
  <dgm:cxnLst>
    <dgm:cxn modelId="{6F873E92-FD4C-40A3-BE79-117CEB4AE2BA}" type="presOf" srcId="{2E8751AE-D373-4C6F-BA9D-D5E8C39D20C4}" destId="{A4AE90B9-7A5A-44CA-9047-7EAACC75880F}" srcOrd="0" destOrd="0" presId="urn:microsoft.com/office/officeart/2005/8/layout/rings+Icon"/>
    <dgm:cxn modelId="{C4C77DB9-2156-4034-8360-989A2F4EDD71}" srcId="{2E8751AE-D373-4C6F-BA9D-D5E8C39D20C4}" destId="{FD16BDD7-3B28-4C71-946A-5005828BF9CA}" srcOrd="0" destOrd="0" parTransId="{55E16021-E66E-42F0-8146-4414021DC1E1}" sibTransId="{FCD2BDD1-F063-412B-BDA3-09C60E1EB0B5}"/>
    <dgm:cxn modelId="{926C1EF9-4086-FE4E-9684-18E7C7A609CD}" type="presOf" srcId="{FD16BDD7-3B28-4C71-946A-5005828BF9CA}" destId="{76A756A6-C469-48F7-81A0-08E3CD5AE1CC}" srcOrd="0" destOrd="0" presId="urn:microsoft.com/office/officeart/2005/8/layout/rings+Icon"/>
    <dgm:cxn modelId="{98BB3CC8-BCA1-4EA1-BBE4-079171666A83}" type="presParOf" srcId="{A4AE90B9-7A5A-44CA-9047-7EAACC75880F}" destId="{76A756A6-C469-48F7-81A0-08E3CD5AE1CC}" srcOrd="0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8751AE-D373-4C6F-BA9D-D5E8C39D20C4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4185720A-AF53-4DD2-AE3A-35B5C37D1EC3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7C71CFB1-F866-4CE8-A6B9-A67CECBC48E2}" type="parTrans" cxnId="{164ADB37-9A70-4CC4-BDD0-CF57FF3C4162}">
      <dgm:prSet/>
      <dgm:spPr/>
      <dgm:t>
        <a:bodyPr/>
        <a:lstStyle/>
        <a:p>
          <a:endParaRPr lang="en-US"/>
        </a:p>
      </dgm:t>
    </dgm:pt>
    <dgm:pt modelId="{B09125E5-9860-4BCE-A325-4E81F91A5D62}" type="sibTrans" cxnId="{164ADB37-9A70-4CC4-BDD0-CF57FF3C4162}">
      <dgm:prSet/>
      <dgm:spPr/>
      <dgm:t>
        <a:bodyPr/>
        <a:lstStyle/>
        <a:p>
          <a:endParaRPr lang="en-US"/>
        </a:p>
      </dgm:t>
    </dgm:pt>
    <dgm:pt modelId="{3F25F248-5AAF-4F8C-A802-469AAD164807}">
      <dgm:prSet phldrT="[Text]"/>
      <dgm:spPr/>
      <dgm:t>
        <a:bodyPr/>
        <a:lstStyle/>
        <a:p>
          <a:r>
            <a:rPr lang="en-US" dirty="0"/>
            <a:t>S</a:t>
          </a:r>
        </a:p>
      </dgm:t>
    </dgm:pt>
    <dgm:pt modelId="{CABAD54D-3E53-4137-8B7F-B753D6B2F1B5}" type="parTrans" cxnId="{CACBAF19-17DC-485F-84AF-6E9A7AAFC739}">
      <dgm:prSet/>
      <dgm:spPr/>
      <dgm:t>
        <a:bodyPr/>
        <a:lstStyle/>
        <a:p>
          <a:endParaRPr lang="en-US"/>
        </a:p>
      </dgm:t>
    </dgm:pt>
    <dgm:pt modelId="{3048AC73-6867-4A7B-9CCC-30647AAF5B90}" type="sibTrans" cxnId="{CACBAF19-17DC-485F-84AF-6E9A7AAFC739}">
      <dgm:prSet/>
      <dgm:spPr/>
      <dgm:t>
        <a:bodyPr/>
        <a:lstStyle/>
        <a:p>
          <a:endParaRPr lang="en-US"/>
        </a:p>
      </dgm:t>
    </dgm:pt>
    <dgm:pt modelId="{FD16BDD7-3B28-4C71-946A-5005828BF9CA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US" dirty="0"/>
            <a:t>T</a:t>
          </a:r>
        </a:p>
      </dgm:t>
    </dgm:pt>
    <dgm:pt modelId="{55E16021-E66E-42F0-8146-4414021DC1E1}" type="parTrans" cxnId="{C4C77DB9-2156-4034-8360-989A2F4EDD71}">
      <dgm:prSet/>
      <dgm:spPr/>
      <dgm:t>
        <a:bodyPr/>
        <a:lstStyle/>
        <a:p>
          <a:endParaRPr lang="en-US"/>
        </a:p>
      </dgm:t>
    </dgm:pt>
    <dgm:pt modelId="{FCD2BDD1-F063-412B-BDA3-09C60E1EB0B5}" type="sibTrans" cxnId="{C4C77DB9-2156-4034-8360-989A2F4EDD71}">
      <dgm:prSet/>
      <dgm:spPr/>
      <dgm:t>
        <a:bodyPr/>
        <a:lstStyle/>
        <a:p>
          <a:endParaRPr lang="en-US"/>
        </a:p>
      </dgm:t>
    </dgm:pt>
    <dgm:pt modelId="{A4AE90B9-7A5A-44CA-9047-7EAACC75880F}" type="pres">
      <dgm:prSet presAssocID="{2E8751AE-D373-4C6F-BA9D-D5E8C39D20C4}" presName="Name0" presStyleCnt="0">
        <dgm:presLayoutVars>
          <dgm:chMax val="7"/>
          <dgm:dir/>
          <dgm:resizeHandles val="exact"/>
        </dgm:presLayoutVars>
      </dgm:prSet>
      <dgm:spPr/>
    </dgm:pt>
    <dgm:pt modelId="{76A756A6-C469-48F7-81A0-08E3CD5AE1CC}" type="pres">
      <dgm:prSet presAssocID="{2E8751AE-D373-4C6F-BA9D-D5E8C39D20C4}" presName="ellipse1" presStyleLbl="vennNode1" presStyleIdx="0" presStyleCnt="3">
        <dgm:presLayoutVars>
          <dgm:bulletEnabled val="1"/>
        </dgm:presLayoutVars>
      </dgm:prSet>
      <dgm:spPr/>
    </dgm:pt>
    <dgm:pt modelId="{E23D330B-4299-4286-8756-8BE2FB70674B}" type="pres">
      <dgm:prSet presAssocID="{2E8751AE-D373-4C6F-BA9D-D5E8C39D20C4}" presName="ellipse2" presStyleLbl="vennNode1" presStyleIdx="1" presStyleCnt="3">
        <dgm:presLayoutVars>
          <dgm:bulletEnabled val="1"/>
        </dgm:presLayoutVars>
      </dgm:prSet>
      <dgm:spPr/>
    </dgm:pt>
    <dgm:pt modelId="{D6AFBF18-AC02-406F-931A-6E5CAFA74CFC}" type="pres">
      <dgm:prSet presAssocID="{2E8751AE-D373-4C6F-BA9D-D5E8C39D20C4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CACBAF19-17DC-485F-84AF-6E9A7AAFC739}" srcId="{2E8751AE-D373-4C6F-BA9D-D5E8C39D20C4}" destId="{3F25F248-5AAF-4F8C-A802-469AAD164807}" srcOrd="1" destOrd="0" parTransId="{CABAD54D-3E53-4137-8B7F-B753D6B2F1B5}" sibTransId="{3048AC73-6867-4A7B-9CCC-30647AAF5B90}"/>
    <dgm:cxn modelId="{164ADB37-9A70-4CC4-BDD0-CF57FF3C4162}" srcId="{2E8751AE-D373-4C6F-BA9D-D5E8C39D20C4}" destId="{4185720A-AF53-4DD2-AE3A-35B5C37D1EC3}" srcOrd="0" destOrd="0" parTransId="{7C71CFB1-F866-4CE8-A6B9-A67CECBC48E2}" sibTransId="{B09125E5-9860-4BCE-A325-4E81F91A5D62}"/>
    <dgm:cxn modelId="{49EB3E3D-7788-4186-83D1-BF0345721316}" type="presOf" srcId="{FD16BDD7-3B28-4C71-946A-5005828BF9CA}" destId="{D6AFBF18-AC02-406F-931A-6E5CAFA74CFC}" srcOrd="0" destOrd="0" presId="urn:microsoft.com/office/officeart/2005/8/layout/rings+Icon"/>
    <dgm:cxn modelId="{63A47A87-2078-4190-9F74-786CF37626E7}" type="presOf" srcId="{3F25F248-5AAF-4F8C-A802-469AAD164807}" destId="{E23D330B-4299-4286-8756-8BE2FB70674B}" srcOrd="0" destOrd="0" presId="urn:microsoft.com/office/officeart/2005/8/layout/rings+Icon"/>
    <dgm:cxn modelId="{6F873E92-FD4C-40A3-BE79-117CEB4AE2BA}" type="presOf" srcId="{2E8751AE-D373-4C6F-BA9D-D5E8C39D20C4}" destId="{A4AE90B9-7A5A-44CA-9047-7EAACC75880F}" srcOrd="0" destOrd="0" presId="urn:microsoft.com/office/officeart/2005/8/layout/rings+Icon"/>
    <dgm:cxn modelId="{C4C77DB9-2156-4034-8360-989A2F4EDD71}" srcId="{2E8751AE-D373-4C6F-BA9D-D5E8C39D20C4}" destId="{FD16BDD7-3B28-4C71-946A-5005828BF9CA}" srcOrd="2" destOrd="0" parTransId="{55E16021-E66E-42F0-8146-4414021DC1E1}" sibTransId="{FCD2BDD1-F063-412B-BDA3-09C60E1EB0B5}"/>
    <dgm:cxn modelId="{23D184FF-3DEF-45BE-B73F-BE1CE7FDD354}" type="presOf" srcId="{4185720A-AF53-4DD2-AE3A-35B5C37D1EC3}" destId="{76A756A6-C469-48F7-81A0-08E3CD5AE1CC}" srcOrd="0" destOrd="0" presId="urn:microsoft.com/office/officeart/2005/8/layout/rings+Icon"/>
    <dgm:cxn modelId="{98BB3CC8-BCA1-4EA1-BBE4-079171666A83}" type="presParOf" srcId="{A4AE90B9-7A5A-44CA-9047-7EAACC75880F}" destId="{76A756A6-C469-48F7-81A0-08E3CD5AE1CC}" srcOrd="0" destOrd="0" presId="urn:microsoft.com/office/officeart/2005/8/layout/rings+Icon"/>
    <dgm:cxn modelId="{5AC3446B-7D26-4979-906C-8ADF1434825C}" type="presParOf" srcId="{A4AE90B9-7A5A-44CA-9047-7EAACC75880F}" destId="{E23D330B-4299-4286-8756-8BE2FB70674B}" srcOrd="1" destOrd="0" presId="urn:microsoft.com/office/officeart/2005/8/layout/rings+Icon"/>
    <dgm:cxn modelId="{36557FE5-8172-4B44-A09C-044F478BBDA0}" type="presParOf" srcId="{A4AE90B9-7A5A-44CA-9047-7EAACC75880F}" destId="{D6AFBF18-AC02-406F-931A-6E5CAFA74CF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8751AE-D373-4C6F-BA9D-D5E8C39D20C4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4185720A-AF53-4DD2-AE3A-35B5C37D1EC3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7C71CFB1-F866-4CE8-A6B9-A67CECBC48E2}" type="parTrans" cxnId="{164ADB37-9A70-4CC4-BDD0-CF57FF3C4162}">
      <dgm:prSet/>
      <dgm:spPr/>
      <dgm:t>
        <a:bodyPr/>
        <a:lstStyle/>
        <a:p>
          <a:endParaRPr lang="en-US"/>
        </a:p>
      </dgm:t>
    </dgm:pt>
    <dgm:pt modelId="{B09125E5-9860-4BCE-A325-4E81F91A5D62}" type="sibTrans" cxnId="{164ADB37-9A70-4CC4-BDD0-CF57FF3C4162}">
      <dgm:prSet/>
      <dgm:spPr/>
      <dgm:t>
        <a:bodyPr/>
        <a:lstStyle/>
        <a:p>
          <a:endParaRPr lang="en-US"/>
        </a:p>
      </dgm:t>
    </dgm:pt>
    <dgm:pt modelId="{3F25F248-5AAF-4F8C-A802-469AAD164807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US" dirty="0"/>
            <a:t>S</a:t>
          </a:r>
        </a:p>
      </dgm:t>
    </dgm:pt>
    <dgm:pt modelId="{CABAD54D-3E53-4137-8B7F-B753D6B2F1B5}" type="parTrans" cxnId="{CACBAF19-17DC-485F-84AF-6E9A7AAFC739}">
      <dgm:prSet/>
      <dgm:spPr/>
      <dgm:t>
        <a:bodyPr/>
        <a:lstStyle/>
        <a:p>
          <a:endParaRPr lang="en-US"/>
        </a:p>
      </dgm:t>
    </dgm:pt>
    <dgm:pt modelId="{3048AC73-6867-4A7B-9CCC-30647AAF5B90}" type="sibTrans" cxnId="{CACBAF19-17DC-485F-84AF-6E9A7AAFC739}">
      <dgm:prSet/>
      <dgm:spPr/>
      <dgm:t>
        <a:bodyPr/>
        <a:lstStyle/>
        <a:p>
          <a:endParaRPr lang="en-US"/>
        </a:p>
      </dgm:t>
    </dgm:pt>
    <dgm:pt modelId="{FD16BDD7-3B28-4C71-946A-5005828BF9CA}">
      <dgm:prSet phldrT="[Text]"/>
      <dgm:spPr/>
      <dgm:t>
        <a:bodyPr/>
        <a:lstStyle/>
        <a:p>
          <a:r>
            <a:rPr lang="en-US" dirty="0"/>
            <a:t>T</a:t>
          </a:r>
        </a:p>
      </dgm:t>
    </dgm:pt>
    <dgm:pt modelId="{55E16021-E66E-42F0-8146-4414021DC1E1}" type="parTrans" cxnId="{C4C77DB9-2156-4034-8360-989A2F4EDD71}">
      <dgm:prSet/>
      <dgm:spPr/>
      <dgm:t>
        <a:bodyPr/>
        <a:lstStyle/>
        <a:p>
          <a:endParaRPr lang="en-US"/>
        </a:p>
      </dgm:t>
    </dgm:pt>
    <dgm:pt modelId="{FCD2BDD1-F063-412B-BDA3-09C60E1EB0B5}" type="sibTrans" cxnId="{C4C77DB9-2156-4034-8360-989A2F4EDD71}">
      <dgm:prSet/>
      <dgm:spPr/>
      <dgm:t>
        <a:bodyPr/>
        <a:lstStyle/>
        <a:p>
          <a:endParaRPr lang="en-US"/>
        </a:p>
      </dgm:t>
    </dgm:pt>
    <dgm:pt modelId="{A4AE90B9-7A5A-44CA-9047-7EAACC75880F}" type="pres">
      <dgm:prSet presAssocID="{2E8751AE-D373-4C6F-BA9D-D5E8C39D20C4}" presName="Name0" presStyleCnt="0">
        <dgm:presLayoutVars>
          <dgm:chMax val="7"/>
          <dgm:dir/>
          <dgm:resizeHandles val="exact"/>
        </dgm:presLayoutVars>
      </dgm:prSet>
      <dgm:spPr/>
    </dgm:pt>
    <dgm:pt modelId="{76A756A6-C469-48F7-81A0-08E3CD5AE1CC}" type="pres">
      <dgm:prSet presAssocID="{2E8751AE-D373-4C6F-BA9D-D5E8C39D20C4}" presName="ellipse1" presStyleLbl="vennNode1" presStyleIdx="0" presStyleCnt="3">
        <dgm:presLayoutVars>
          <dgm:bulletEnabled val="1"/>
        </dgm:presLayoutVars>
      </dgm:prSet>
      <dgm:spPr/>
    </dgm:pt>
    <dgm:pt modelId="{E23D330B-4299-4286-8756-8BE2FB70674B}" type="pres">
      <dgm:prSet presAssocID="{2E8751AE-D373-4C6F-BA9D-D5E8C39D20C4}" presName="ellipse2" presStyleLbl="vennNode1" presStyleIdx="1" presStyleCnt="3">
        <dgm:presLayoutVars>
          <dgm:bulletEnabled val="1"/>
        </dgm:presLayoutVars>
      </dgm:prSet>
      <dgm:spPr/>
    </dgm:pt>
    <dgm:pt modelId="{D6AFBF18-AC02-406F-931A-6E5CAFA74CFC}" type="pres">
      <dgm:prSet presAssocID="{2E8751AE-D373-4C6F-BA9D-D5E8C39D20C4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CACBAF19-17DC-485F-84AF-6E9A7AAFC739}" srcId="{2E8751AE-D373-4C6F-BA9D-D5E8C39D20C4}" destId="{3F25F248-5AAF-4F8C-A802-469AAD164807}" srcOrd="1" destOrd="0" parTransId="{CABAD54D-3E53-4137-8B7F-B753D6B2F1B5}" sibTransId="{3048AC73-6867-4A7B-9CCC-30647AAF5B90}"/>
    <dgm:cxn modelId="{164ADB37-9A70-4CC4-BDD0-CF57FF3C4162}" srcId="{2E8751AE-D373-4C6F-BA9D-D5E8C39D20C4}" destId="{4185720A-AF53-4DD2-AE3A-35B5C37D1EC3}" srcOrd="0" destOrd="0" parTransId="{7C71CFB1-F866-4CE8-A6B9-A67CECBC48E2}" sibTransId="{B09125E5-9860-4BCE-A325-4E81F91A5D62}"/>
    <dgm:cxn modelId="{49EB3E3D-7788-4186-83D1-BF0345721316}" type="presOf" srcId="{FD16BDD7-3B28-4C71-946A-5005828BF9CA}" destId="{D6AFBF18-AC02-406F-931A-6E5CAFA74CFC}" srcOrd="0" destOrd="0" presId="urn:microsoft.com/office/officeart/2005/8/layout/rings+Icon"/>
    <dgm:cxn modelId="{63A47A87-2078-4190-9F74-786CF37626E7}" type="presOf" srcId="{3F25F248-5AAF-4F8C-A802-469AAD164807}" destId="{E23D330B-4299-4286-8756-8BE2FB70674B}" srcOrd="0" destOrd="0" presId="urn:microsoft.com/office/officeart/2005/8/layout/rings+Icon"/>
    <dgm:cxn modelId="{6F873E92-FD4C-40A3-BE79-117CEB4AE2BA}" type="presOf" srcId="{2E8751AE-D373-4C6F-BA9D-D5E8C39D20C4}" destId="{A4AE90B9-7A5A-44CA-9047-7EAACC75880F}" srcOrd="0" destOrd="0" presId="urn:microsoft.com/office/officeart/2005/8/layout/rings+Icon"/>
    <dgm:cxn modelId="{C4C77DB9-2156-4034-8360-989A2F4EDD71}" srcId="{2E8751AE-D373-4C6F-BA9D-D5E8C39D20C4}" destId="{FD16BDD7-3B28-4C71-946A-5005828BF9CA}" srcOrd="2" destOrd="0" parTransId="{55E16021-E66E-42F0-8146-4414021DC1E1}" sibTransId="{FCD2BDD1-F063-412B-BDA3-09C60E1EB0B5}"/>
    <dgm:cxn modelId="{23D184FF-3DEF-45BE-B73F-BE1CE7FDD354}" type="presOf" srcId="{4185720A-AF53-4DD2-AE3A-35B5C37D1EC3}" destId="{76A756A6-C469-48F7-81A0-08E3CD5AE1CC}" srcOrd="0" destOrd="0" presId="urn:microsoft.com/office/officeart/2005/8/layout/rings+Icon"/>
    <dgm:cxn modelId="{98BB3CC8-BCA1-4EA1-BBE4-079171666A83}" type="presParOf" srcId="{A4AE90B9-7A5A-44CA-9047-7EAACC75880F}" destId="{76A756A6-C469-48F7-81A0-08E3CD5AE1CC}" srcOrd="0" destOrd="0" presId="urn:microsoft.com/office/officeart/2005/8/layout/rings+Icon"/>
    <dgm:cxn modelId="{5AC3446B-7D26-4979-906C-8ADF1434825C}" type="presParOf" srcId="{A4AE90B9-7A5A-44CA-9047-7EAACC75880F}" destId="{E23D330B-4299-4286-8756-8BE2FB70674B}" srcOrd="1" destOrd="0" presId="urn:microsoft.com/office/officeart/2005/8/layout/rings+Icon"/>
    <dgm:cxn modelId="{36557FE5-8172-4B44-A09C-044F478BBDA0}" type="presParOf" srcId="{A4AE90B9-7A5A-44CA-9047-7EAACC75880F}" destId="{D6AFBF18-AC02-406F-931A-6E5CAFA74CF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8751AE-D373-4C6F-BA9D-D5E8C39D20C4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4185720A-AF53-4DD2-AE3A-35B5C37D1EC3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US" dirty="0"/>
            <a:t>R</a:t>
          </a:r>
        </a:p>
      </dgm:t>
    </dgm:pt>
    <dgm:pt modelId="{7C71CFB1-F866-4CE8-A6B9-A67CECBC48E2}" type="parTrans" cxnId="{164ADB37-9A70-4CC4-BDD0-CF57FF3C4162}">
      <dgm:prSet/>
      <dgm:spPr/>
      <dgm:t>
        <a:bodyPr/>
        <a:lstStyle/>
        <a:p>
          <a:endParaRPr lang="en-US"/>
        </a:p>
      </dgm:t>
    </dgm:pt>
    <dgm:pt modelId="{B09125E5-9860-4BCE-A325-4E81F91A5D62}" type="sibTrans" cxnId="{164ADB37-9A70-4CC4-BDD0-CF57FF3C4162}">
      <dgm:prSet/>
      <dgm:spPr/>
      <dgm:t>
        <a:bodyPr/>
        <a:lstStyle/>
        <a:p>
          <a:endParaRPr lang="en-US"/>
        </a:p>
      </dgm:t>
    </dgm:pt>
    <dgm:pt modelId="{3F25F248-5AAF-4F8C-A802-469AAD164807}">
      <dgm:prSet phldrT="[Text]"/>
      <dgm:spPr/>
      <dgm:t>
        <a:bodyPr/>
        <a:lstStyle/>
        <a:p>
          <a:r>
            <a:rPr lang="en-US" dirty="0"/>
            <a:t>S</a:t>
          </a:r>
        </a:p>
      </dgm:t>
    </dgm:pt>
    <dgm:pt modelId="{CABAD54D-3E53-4137-8B7F-B753D6B2F1B5}" type="parTrans" cxnId="{CACBAF19-17DC-485F-84AF-6E9A7AAFC739}">
      <dgm:prSet/>
      <dgm:spPr/>
      <dgm:t>
        <a:bodyPr/>
        <a:lstStyle/>
        <a:p>
          <a:endParaRPr lang="en-US"/>
        </a:p>
      </dgm:t>
    </dgm:pt>
    <dgm:pt modelId="{3048AC73-6867-4A7B-9CCC-30647AAF5B90}" type="sibTrans" cxnId="{CACBAF19-17DC-485F-84AF-6E9A7AAFC739}">
      <dgm:prSet/>
      <dgm:spPr/>
      <dgm:t>
        <a:bodyPr/>
        <a:lstStyle/>
        <a:p>
          <a:endParaRPr lang="en-US"/>
        </a:p>
      </dgm:t>
    </dgm:pt>
    <dgm:pt modelId="{FD16BDD7-3B28-4C71-946A-5005828BF9CA}">
      <dgm:prSet phldrT="[Text]"/>
      <dgm:spPr/>
      <dgm:t>
        <a:bodyPr/>
        <a:lstStyle/>
        <a:p>
          <a:r>
            <a:rPr lang="en-US" dirty="0"/>
            <a:t>T</a:t>
          </a:r>
        </a:p>
      </dgm:t>
    </dgm:pt>
    <dgm:pt modelId="{55E16021-E66E-42F0-8146-4414021DC1E1}" type="parTrans" cxnId="{C4C77DB9-2156-4034-8360-989A2F4EDD71}">
      <dgm:prSet/>
      <dgm:spPr/>
      <dgm:t>
        <a:bodyPr/>
        <a:lstStyle/>
        <a:p>
          <a:endParaRPr lang="en-US"/>
        </a:p>
      </dgm:t>
    </dgm:pt>
    <dgm:pt modelId="{FCD2BDD1-F063-412B-BDA3-09C60E1EB0B5}" type="sibTrans" cxnId="{C4C77DB9-2156-4034-8360-989A2F4EDD71}">
      <dgm:prSet/>
      <dgm:spPr/>
      <dgm:t>
        <a:bodyPr/>
        <a:lstStyle/>
        <a:p>
          <a:endParaRPr lang="en-US"/>
        </a:p>
      </dgm:t>
    </dgm:pt>
    <dgm:pt modelId="{A4AE90B9-7A5A-44CA-9047-7EAACC75880F}" type="pres">
      <dgm:prSet presAssocID="{2E8751AE-D373-4C6F-BA9D-D5E8C39D20C4}" presName="Name0" presStyleCnt="0">
        <dgm:presLayoutVars>
          <dgm:chMax val="7"/>
          <dgm:dir/>
          <dgm:resizeHandles val="exact"/>
        </dgm:presLayoutVars>
      </dgm:prSet>
      <dgm:spPr/>
    </dgm:pt>
    <dgm:pt modelId="{76A756A6-C469-48F7-81A0-08E3CD5AE1CC}" type="pres">
      <dgm:prSet presAssocID="{2E8751AE-D373-4C6F-BA9D-D5E8C39D20C4}" presName="ellipse1" presStyleLbl="vennNode1" presStyleIdx="0" presStyleCnt="3">
        <dgm:presLayoutVars>
          <dgm:bulletEnabled val="1"/>
        </dgm:presLayoutVars>
      </dgm:prSet>
      <dgm:spPr/>
    </dgm:pt>
    <dgm:pt modelId="{E23D330B-4299-4286-8756-8BE2FB70674B}" type="pres">
      <dgm:prSet presAssocID="{2E8751AE-D373-4C6F-BA9D-D5E8C39D20C4}" presName="ellipse2" presStyleLbl="vennNode1" presStyleIdx="1" presStyleCnt="3">
        <dgm:presLayoutVars>
          <dgm:bulletEnabled val="1"/>
        </dgm:presLayoutVars>
      </dgm:prSet>
      <dgm:spPr/>
    </dgm:pt>
    <dgm:pt modelId="{D6AFBF18-AC02-406F-931A-6E5CAFA74CFC}" type="pres">
      <dgm:prSet presAssocID="{2E8751AE-D373-4C6F-BA9D-D5E8C39D20C4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CACBAF19-17DC-485F-84AF-6E9A7AAFC739}" srcId="{2E8751AE-D373-4C6F-BA9D-D5E8C39D20C4}" destId="{3F25F248-5AAF-4F8C-A802-469AAD164807}" srcOrd="1" destOrd="0" parTransId="{CABAD54D-3E53-4137-8B7F-B753D6B2F1B5}" sibTransId="{3048AC73-6867-4A7B-9CCC-30647AAF5B90}"/>
    <dgm:cxn modelId="{164ADB37-9A70-4CC4-BDD0-CF57FF3C4162}" srcId="{2E8751AE-D373-4C6F-BA9D-D5E8C39D20C4}" destId="{4185720A-AF53-4DD2-AE3A-35B5C37D1EC3}" srcOrd="0" destOrd="0" parTransId="{7C71CFB1-F866-4CE8-A6B9-A67CECBC48E2}" sibTransId="{B09125E5-9860-4BCE-A325-4E81F91A5D62}"/>
    <dgm:cxn modelId="{49EB3E3D-7788-4186-83D1-BF0345721316}" type="presOf" srcId="{FD16BDD7-3B28-4C71-946A-5005828BF9CA}" destId="{D6AFBF18-AC02-406F-931A-6E5CAFA74CFC}" srcOrd="0" destOrd="0" presId="urn:microsoft.com/office/officeart/2005/8/layout/rings+Icon"/>
    <dgm:cxn modelId="{63A47A87-2078-4190-9F74-786CF37626E7}" type="presOf" srcId="{3F25F248-5AAF-4F8C-A802-469AAD164807}" destId="{E23D330B-4299-4286-8756-8BE2FB70674B}" srcOrd="0" destOrd="0" presId="urn:microsoft.com/office/officeart/2005/8/layout/rings+Icon"/>
    <dgm:cxn modelId="{6F873E92-FD4C-40A3-BE79-117CEB4AE2BA}" type="presOf" srcId="{2E8751AE-D373-4C6F-BA9D-D5E8C39D20C4}" destId="{A4AE90B9-7A5A-44CA-9047-7EAACC75880F}" srcOrd="0" destOrd="0" presId="urn:microsoft.com/office/officeart/2005/8/layout/rings+Icon"/>
    <dgm:cxn modelId="{C4C77DB9-2156-4034-8360-989A2F4EDD71}" srcId="{2E8751AE-D373-4C6F-BA9D-D5E8C39D20C4}" destId="{FD16BDD7-3B28-4C71-946A-5005828BF9CA}" srcOrd="2" destOrd="0" parTransId="{55E16021-E66E-42F0-8146-4414021DC1E1}" sibTransId="{FCD2BDD1-F063-412B-BDA3-09C60E1EB0B5}"/>
    <dgm:cxn modelId="{23D184FF-3DEF-45BE-B73F-BE1CE7FDD354}" type="presOf" srcId="{4185720A-AF53-4DD2-AE3A-35B5C37D1EC3}" destId="{76A756A6-C469-48F7-81A0-08E3CD5AE1CC}" srcOrd="0" destOrd="0" presId="urn:microsoft.com/office/officeart/2005/8/layout/rings+Icon"/>
    <dgm:cxn modelId="{98BB3CC8-BCA1-4EA1-BBE4-079171666A83}" type="presParOf" srcId="{A4AE90B9-7A5A-44CA-9047-7EAACC75880F}" destId="{76A756A6-C469-48F7-81A0-08E3CD5AE1CC}" srcOrd="0" destOrd="0" presId="urn:microsoft.com/office/officeart/2005/8/layout/rings+Icon"/>
    <dgm:cxn modelId="{5AC3446B-7D26-4979-906C-8ADF1434825C}" type="presParOf" srcId="{A4AE90B9-7A5A-44CA-9047-7EAACC75880F}" destId="{E23D330B-4299-4286-8756-8BE2FB70674B}" srcOrd="1" destOrd="0" presId="urn:microsoft.com/office/officeart/2005/8/layout/rings+Icon"/>
    <dgm:cxn modelId="{36557FE5-8172-4B44-A09C-044F478BBDA0}" type="presParOf" srcId="{A4AE90B9-7A5A-44CA-9047-7EAACC75880F}" destId="{D6AFBF18-AC02-406F-931A-6E5CAFA74CF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8751AE-D373-4C6F-BA9D-D5E8C39D20C4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4185720A-AF53-4DD2-AE3A-35B5C37D1EC3}">
      <dgm:prSet phldrT="[Text]"/>
      <dgm:spPr/>
      <dgm:t>
        <a:bodyPr/>
        <a:lstStyle/>
        <a:p>
          <a:r>
            <a:rPr lang="en-US" dirty="0"/>
            <a:t>R</a:t>
          </a:r>
        </a:p>
      </dgm:t>
    </dgm:pt>
    <dgm:pt modelId="{7C71CFB1-F866-4CE8-A6B9-A67CECBC48E2}" type="parTrans" cxnId="{164ADB37-9A70-4CC4-BDD0-CF57FF3C4162}">
      <dgm:prSet/>
      <dgm:spPr/>
      <dgm:t>
        <a:bodyPr/>
        <a:lstStyle/>
        <a:p>
          <a:endParaRPr lang="en-US"/>
        </a:p>
      </dgm:t>
    </dgm:pt>
    <dgm:pt modelId="{B09125E5-9860-4BCE-A325-4E81F91A5D62}" type="sibTrans" cxnId="{164ADB37-9A70-4CC4-BDD0-CF57FF3C4162}">
      <dgm:prSet/>
      <dgm:spPr/>
      <dgm:t>
        <a:bodyPr/>
        <a:lstStyle/>
        <a:p>
          <a:endParaRPr lang="en-US"/>
        </a:p>
      </dgm:t>
    </dgm:pt>
    <dgm:pt modelId="{3F25F248-5AAF-4F8C-A802-469AAD164807}">
      <dgm:prSet phldrT="[Text]"/>
      <dgm:spPr/>
      <dgm:t>
        <a:bodyPr/>
        <a:lstStyle/>
        <a:p>
          <a:r>
            <a:rPr lang="en-US" dirty="0"/>
            <a:t>S</a:t>
          </a:r>
        </a:p>
      </dgm:t>
    </dgm:pt>
    <dgm:pt modelId="{CABAD54D-3E53-4137-8B7F-B753D6B2F1B5}" type="parTrans" cxnId="{CACBAF19-17DC-485F-84AF-6E9A7AAFC739}">
      <dgm:prSet/>
      <dgm:spPr/>
      <dgm:t>
        <a:bodyPr/>
        <a:lstStyle/>
        <a:p>
          <a:endParaRPr lang="en-US"/>
        </a:p>
      </dgm:t>
    </dgm:pt>
    <dgm:pt modelId="{3048AC73-6867-4A7B-9CCC-30647AAF5B90}" type="sibTrans" cxnId="{CACBAF19-17DC-485F-84AF-6E9A7AAFC739}">
      <dgm:prSet/>
      <dgm:spPr/>
      <dgm:t>
        <a:bodyPr/>
        <a:lstStyle/>
        <a:p>
          <a:endParaRPr lang="en-US"/>
        </a:p>
      </dgm:t>
    </dgm:pt>
    <dgm:pt modelId="{FD16BDD7-3B28-4C71-946A-5005828BF9CA}">
      <dgm:prSet phldrT="[Text]"/>
      <dgm:spPr/>
      <dgm:t>
        <a:bodyPr/>
        <a:lstStyle/>
        <a:p>
          <a:r>
            <a:rPr lang="en-US" dirty="0"/>
            <a:t>T</a:t>
          </a:r>
        </a:p>
      </dgm:t>
    </dgm:pt>
    <dgm:pt modelId="{55E16021-E66E-42F0-8146-4414021DC1E1}" type="parTrans" cxnId="{C4C77DB9-2156-4034-8360-989A2F4EDD71}">
      <dgm:prSet/>
      <dgm:spPr/>
      <dgm:t>
        <a:bodyPr/>
        <a:lstStyle/>
        <a:p>
          <a:endParaRPr lang="en-US"/>
        </a:p>
      </dgm:t>
    </dgm:pt>
    <dgm:pt modelId="{FCD2BDD1-F063-412B-BDA3-09C60E1EB0B5}" type="sibTrans" cxnId="{C4C77DB9-2156-4034-8360-989A2F4EDD71}">
      <dgm:prSet/>
      <dgm:spPr/>
      <dgm:t>
        <a:bodyPr/>
        <a:lstStyle/>
        <a:p>
          <a:endParaRPr lang="en-US"/>
        </a:p>
      </dgm:t>
    </dgm:pt>
    <dgm:pt modelId="{A4AE90B9-7A5A-44CA-9047-7EAACC75880F}" type="pres">
      <dgm:prSet presAssocID="{2E8751AE-D373-4C6F-BA9D-D5E8C39D20C4}" presName="Name0" presStyleCnt="0">
        <dgm:presLayoutVars>
          <dgm:chMax val="7"/>
          <dgm:dir/>
          <dgm:resizeHandles val="exact"/>
        </dgm:presLayoutVars>
      </dgm:prSet>
      <dgm:spPr/>
    </dgm:pt>
    <dgm:pt modelId="{76A756A6-C469-48F7-81A0-08E3CD5AE1CC}" type="pres">
      <dgm:prSet presAssocID="{2E8751AE-D373-4C6F-BA9D-D5E8C39D20C4}" presName="ellipse1" presStyleLbl="vennNode1" presStyleIdx="0" presStyleCnt="3">
        <dgm:presLayoutVars>
          <dgm:bulletEnabled val="1"/>
        </dgm:presLayoutVars>
      </dgm:prSet>
      <dgm:spPr/>
    </dgm:pt>
    <dgm:pt modelId="{E23D330B-4299-4286-8756-8BE2FB70674B}" type="pres">
      <dgm:prSet presAssocID="{2E8751AE-D373-4C6F-BA9D-D5E8C39D20C4}" presName="ellipse2" presStyleLbl="vennNode1" presStyleIdx="1" presStyleCnt="3">
        <dgm:presLayoutVars>
          <dgm:bulletEnabled val="1"/>
        </dgm:presLayoutVars>
      </dgm:prSet>
      <dgm:spPr/>
    </dgm:pt>
    <dgm:pt modelId="{D6AFBF18-AC02-406F-931A-6E5CAFA74CFC}" type="pres">
      <dgm:prSet presAssocID="{2E8751AE-D373-4C6F-BA9D-D5E8C39D20C4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CACBAF19-17DC-485F-84AF-6E9A7AAFC739}" srcId="{2E8751AE-D373-4C6F-BA9D-D5E8C39D20C4}" destId="{3F25F248-5AAF-4F8C-A802-469AAD164807}" srcOrd="1" destOrd="0" parTransId="{CABAD54D-3E53-4137-8B7F-B753D6B2F1B5}" sibTransId="{3048AC73-6867-4A7B-9CCC-30647AAF5B90}"/>
    <dgm:cxn modelId="{164ADB37-9A70-4CC4-BDD0-CF57FF3C4162}" srcId="{2E8751AE-D373-4C6F-BA9D-D5E8C39D20C4}" destId="{4185720A-AF53-4DD2-AE3A-35B5C37D1EC3}" srcOrd="0" destOrd="0" parTransId="{7C71CFB1-F866-4CE8-A6B9-A67CECBC48E2}" sibTransId="{B09125E5-9860-4BCE-A325-4E81F91A5D62}"/>
    <dgm:cxn modelId="{49EB3E3D-7788-4186-83D1-BF0345721316}" type="presOf" srcId="{FD16BDD7-3B28-4C71-946A-5005828BF9CA}" destId="{D6AFBF18-AC02-406F-931A-6E5CAFA74CFC}" srcOrd="0" destOrd="0" presId="urn:microsoft.com/office/officeart/2005/8/layout/rings+Icon"/>
    <dgm:cxn modelId="{63A47A87-2078-4190-9F74-786CF37626E7}" type="presOf" srcId="{3F25F248-5AAF-4F8C-A802-469AAD164807}" destId="{E23D330B-4299-4286-8756-8BE2FB70674B}" srcOrd="0" destOrd="0" presId="urn:microsoft.com/office/officeart/2005/8/layout/rings+Icon"/>
    <dgm:cxn modelId="{6F873E92-FD4C-40A3-BE79-117CEB4AE2BA}" type="presOf" srcId="{2E8751AE-D373-4C6F-BA9D-D5E8C39D20C4}" destId="{A4AE90B9-7A5A-44CA-9047-7EAACC75880F}" srcOrd="0" destOrd="0" presId="urn:microsoft.com/office/officeart/2005/8/layout/rings+Icon"/>
    <dgm:cxn modelId="{C4C77DB9-2156-4034-8360-989A2F4EDD71}" srcId="{2E8751AE-D373-4C6F-BA9D-D5E8C39D20C4}" destId="{FD16BDD7-3B28-4C71-946A-5005828BF9CA}" srcOrd="2" destOrd="0" parTransId="{55E16021-E66E-42F0-8146-4414021DC1E1}" sibTransId="{FCD2BDD1-F063-412B-BDA3-09C60E1EB0B5}"/>
    <dgm:cxn modelId="{23D184FF-3DEF-45BE-B73F-BE1CE7FDD354}" type="presOf" srcId="{4185720A-AF53-4DD2-AE3A-35B5C37D1EC3}" destId="{76A756A6-C469-48F7-81A0-08E3CD5AE1CC}" srcOrd="0" destOrd="0" presId="urn:microsoft.com/office/officeart/2005/8/layout/rings+Icon"/>
    <dgm:cxn modelId="{98BB3CC8-BCA1-4EA1-BBE4-079171666A83}" type="presParOf" srcId="{A4AE90B9-7A5A-44CA-9047-7EAACC75880F}" destId="{76A756A6-C469-48F7-81A0-08E3CD5AE1CC}" srcOrd="0" destOrd="0" presId="urn:microsoft.com/office/officeart/2005/8/layout/rings+Icon"/>
    <dgm:cxn modelId="{5AC3446B-7D26-4979-906C-8ADF1434825C}" type="presParOf" srcId="{A4AE90B9-7A5A-44CA-9047-7EAACC75880F}" destId="{E23D330B-4299-4286-8756-8BE2FB70674B}" srcOrd="1" destOrd="0" presId="urn:microsoft.com/office/officeart/2005/8/layout/rings+Icon"/>
    <dgm:cxn modelId="{36557FE5-8172-4B44-A09C-044F478BBDA0}" type="presParOf" srcId="{A4AE90B9-7A5A-44CA-9047-7EAACC75880F}" destId="{D6AFBF18-AC02-406F-931A-6E5CAFA74CF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756A6-C469-48F7-81A0-08E3CD5AE1CC}">
      <dsp:nvSpPr>
        <dsp:cNvPr id="0" name=""/>
        <dsp:cNvSpPr/>
      </dsp:nvSpPr>
      <dsp:spPr>
        <a:xfrm>
          <a:off x="149763" y="0"/>
          <a:ext cx="1629979" cy="16299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Blue: focused integrative activities adding up to excellence</a:t>
          </a:r>
        </a:p>
      </dsp:txBody>
      <dsp:txXfrm>
        <a:off x="388468" y="238705"/>
        <a:ext cx="1152569" cy="1152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756A6-C469-48F7-81A0-08E3CD5AE1CC}">
      <dsp:nvSpPr>
        <dsp:cNvPr id="0" name=""/>
        <dsp:cNvSpPr/>
      </dsp:nvSpPr>
      <dsp:spPr>
        <a:xfrm>
          <a:off x="21057" y="0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</a:t>
          </a:r>
        </a:p>
      </dsp:txBody>
      <dsp:txXfrm>
        <a:off x="126117" y="105059"/>
        <a:ext cx="507276" cy="507268"/>
      </dsp:txXfrm>
    </dsp:sp>
    <dsp:sp modelId="{E23D330B-4299-4286-8756-8BE2FB70674B}">
      <dsp:nvSpPr>
        <dsp:cNvPr id="0" name=""/>
        <dsp:cNvSpPr/>
      </dsp:nvSpPr>
      <dsp:spPr>
        <a:xfrm>
          <a:off x="390308" y="478456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</a:t>
          </a:r>
        </a:p>
      </dsp:txBody>
      <dsp:txXfrm>
        <a:off x="495368" y="583515"/>
        <a:ext cx="507276" cy="507268"/>
      </dsp:txXfrm>
    </dsp:sp>
    <dsp:sp modelId="{D6AFBF18-AC02-406F-931A-6E5CAFA74CFC}">
      <dsp:nvSpPr>
        <dsp:cNvPr id="0" name=""/>
        <dsp:cNvSpPr/>
      </dsp:nvSpPr>
      <dsp:spPr>
        <a:xfrm>
          <a:off x="759121" y="0"/>
          <a:ext cx="717396" cy="717386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</a:t>
          </a:r>
        </a:p>
      </dsp:txBody>
      <dsp:txXfrm>
        <a:off x="864181" y="105059"/>
        <a:ext cx="507276" cy="507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756A6-C469-48F7-81A0-08E3CD5AE1CC}">
      <dsp:nvSpPr>
        <dsp:cNvPr id="0" name=""/>
        <dsp:cNvSpPr/>
      </dsp:nvSpPr>
      <dsp:spPr>
        <a:xfrm>
          <a:off x="21057" y="0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</a:t>
          </a:r>
        </a:p>
      </dsp:txBody>
      <dsp:txXfrm>
        <a:off x="126117" y="105059"/>
        <a:ext cx="507276" cy="507268"/>
      </dsp:txXfrm>
    </dsp:sp>
    <dsp:sp modelId="{E23D330B-4299-4286-8756-8BE2FB70674B}">
      <dsp:nvSpPr>
        <dsp:cNvPr id="0" name=""/>
        <dsp:cNvSpPr/>
      </dsp:nvSpPr>
      <dsp:spPr>
        <a:xfrm>
          <a:off x="390308" y="478456"/>
          <a:ext cx="717396" cy="717386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</a:t>
          </a:r>
        </a:p>
      </dsp:txBody>
      <dsp:txXfrm>
        <a:off x="495368" y="583515"/>
        <a:ext cx="507276" cy="507268"/>
      </dsp:txXfrm>
    </dsp:sp>
    <dsp:sp modelId="{D6AFBF18-AC02-406F-931A-6E5CAFA74CFC}">
      <dsp:nvSpPr>
        <dsp:cNvPr id="0" name=""/>
        <dsp:cNvSpPr/>
      </dsp:nvSpPr>
      <dsp:spPr>
        <a:xfrm>
          <a:off x="759121" y="0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</a:t>
          </a:r>
        </a:p>
      </dsp:txBody>
      <dsp:txXfrm>
        <a:off x="864181" y="105059"/>
        <a:ext cx="507276" cy="507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756A6-C469-48F7-81A0-08E3CD5AE1CC}">
      <dsp:nvSpPr>
        <dsp:cNvPr id="0" name=""/>
        <dsp:cNvSpPr/>
      </dsp:nvSpPr>
      <dsp:spPr>
        <a:xfrm>
          <a:off x="21057" y="0"/>
          <a:ext cx="717396" cy="717386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</a:t>
          </a:r>
        </a:p>
      </dsp:txBody>
      <dsp:txXfrm>
        <a:off x="126117" y="105059"/>
        <a:ext cx="507276" cy="507268"/>
      </dsp:txXfrm>
    </dsp:sp>
    <dsp:sp modelId="{E23D330B-4299-4286-8756-8BE2FB70674B}">
      <dsp:nvSpPr>
        <dsp:cNvPr id="0" name=""/>
        <dsp:cNvSpPr/>
      </dsp:nvSpPr>
      <dsp:spPr>
        <a:xfrm>
          <a:off x="390308" y="478456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</a:t>
          </a:r>
        </a:p>
      </dsp:txBody>
      <dsp:txXfrm>
        <a:off x="495368" y="583515"/>
        <a:ext cx="507276" cy="507268"/>
      </dsp:txXfrm>
    </dsp:sp>
    <dsp:sp modelId="{D6AFBF18-AC02-406F-931A-6E5CAFA74CFC}">
      <dsp:nvSpPr>
        <dsp:cNvPr id="0" name=""/>
        <dsp:cNvSpPr/>
      </dsp:nvSpPr>
      <dsp:spPr>
        <a:xfrm>
          <a:off x="759121" y="0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</a:t>
          </a:r>
        </a:p>
      </dsp:txBody>
      <dsp:txXfrm>
        <a:off x="864181" y="105059"/>
        <a:ext cx="507276" cy="507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756A6-C469-48F7-81A0-08E3CD5AE1CC}">
      <dsp:nvSpPr>
        <dsp:cNvPr id="0" name=""/>
        <dsp:cNvSpPr/>
      </dsp:nvSpPr>
      <dsp:spPr>
        <a:xfrm>
          <a:off x="21057" y="0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</a:t>
          </a:r>
        </a:p>
      </dsp:txBody>
      <dsp:txXfrm>
        <a:off x="126117" y="105059"/>
        <a:ext cx="507276" cy="507268"/>
      </dsp:txXfrm>
    </dsp:sp>
    <dsp:sp modelId="{E23D330B-4299-4286-8756-8BE2FB70674B}">
      <dsp:nvSpPr>
        <dsp:cNvPr id="0" name=""/>
        <dsp:cNvSpPr/>
      </dsp:nvSpPr>
      <dsp:spPr>
        <a:xfrm>
          <a:off x="390308" y="478456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</a:t>
          </a:r>
        </a:p>
      </dsp:txBody>
      <dsp:txXfrm>
        <a:off x="495368" y="583515"/>
        <a:ext cx="507276" cy="507268"/>
      </dsp:txXfrm>
    </dsp:sp>
    <dsp:sp modelId="{D6AFBF18-AC02-406F-931A-6E5CAFA74CFC}">
      <dsp:nvSpPr>
        <dsp:cNvPr id="0" name=""/>
        <dsp:cNvSpPr/>
      </dsp:nvSpPr>
      <dsp:spPr>
        <a:xfrm>
          <a:off x="759121" y="0"/>
          <a:ext cx="717396" cy="7173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</a:t>
          </a:r>
        </a:p>
      </dsp:txBody>
      <dsp:txXfrm>
        <a:off x="864181" y="105059"/>
        <a:ext cx="507276" cy="507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4709821"/>
            <a:ext cx="7734222" cy="277654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IUPUI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8613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9827" y="759070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629404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00655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87AF4E-BEE0-7640-83CF-38AF6CF315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303" y="4070964"/>
            <a:ext cx="1973940" cy="7166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7C04367-EC7C-3642-9AC9-D11792B66E28}"/>
              </a:ext>
            </a:extLst>
          </p:cNvPr>
          <p:cNvSpPr/>
          <p:nvPr userDrawn="1"/>
        </p:nvSpPr>
        <p:spPr>
          <a:xfrm>
            <a:off x="635303" y="4728117"/>
            <a:ext cx="605133" cy="41538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03" y="2416098"/>
            <a:ext cx="7734222" cy="1464919"/>
          </a:xfrm>
        </p:spPr>
        <p:txBody>
          <a:bodyPr>
            <a:normAutofit fontScale="90000"/>
          </a:bodyPr>
          <a:lstStyle/>
          <a:p>
            <a:r>
              <a:rPr lang="en-US" dirty="0"/>
              <a:t>Integrative Diversity, Equity and Inclusion Promotion and Tenure Case Type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IUPUI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02902" y="1973503"/>
            <a:ext cx="7734222" cy="252412"/>
          </a:xfrm>
        </p:spPr>
        <p:txBody>
          <a:bodyPr/>
          <a:lstStyle/>
          <a:p>
            <a:r>
              <a:rPr lang="en-US" dirty="0"/>
              <a:t>From the Ad Hoc Committee to Revise Promotion and Tenure Guidelines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DC810-6758-D146-AB27-7D2AA9865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425" y="61620"/>
            <a:ext cx="8004391" cy="699065"/>
          </a:xfrm>
        </p:spPr>
        <p:txBody>
          <a:bodyPr/>
          <a:lstStyle/>
          <a:p>
            <a:r>
              <a:rPr lang="en-US" dirty="0"/>
              <a:t>Proposal: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06DBF9-8E73-FA47-9726-8FA5D4FD0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817756"/>
            <a:ext cx="8155277" cy="36222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Balanced Case:  Integrative DEI </a:t>
            </a:r>
            <a:r>
              <a:rPr lang="en-US" i="1" dirty="0"/>
              <a:t>for tenure-track faculty</a:t>
            </a:r>
            <a:endParaRPr lang="en-US" dirty="0"/>
          </a:p>
          <a:p>
            <a:pPr lvl="1"/>
            <a:r>
              <a:rPr lang="en-US" dirty="0"/>
              <a:t>Holistically excellent in diversity, equity and inclusion, to include DEI philosophy, integration, scholarly activity, local impact, independence</a:t>
            </a:r>
          </a:p>
          <a:p>
            <a:r>
              <a:rPr lang="en-US" dirty="0"/>
              <a:t>Language affirms the requirement for all faculty to be at least satisfactory in all areas of responsibility:  </a:t>
            </a:r>
            <a:r>
              <a:rPr lang="en-US" sz="1500" i="1" dirty="0"/>
              <a:t>DEI cases present a comprehensive argument for excellence across an integrated array of scholarly activities aligned with DEI; most cases will emphasize activities across teaching, research and service activities.  However, in the case that only two of the three areas are the focus for DEI-related work, DEI candidates must demonstrate at least satisfactory performance in the third area. (circular)</a:t>
            </a:r>
            <a:endParaRPr lang="en-US" dirty="0"/>
          </a:p>
          <a:p>
            <a:r>
              <a:rPr lang="en-US" dirty="0"/>
              <a:t>Optional (or if required by school or department):</a:t>
            </a:r>
          </a:p>
          <a:p>
            <a:pPr lvl="1"/>
            <a:r>
              <a:rPr lang="en-US" dirty="0"/>
              <a:t>Place DEI statement at the end of the candidate statement</a:t>
            </a:r>
          </a:p>
          <a:p>
            <a:pPr lvl="1"/>
            <a:r>
              <a:rPr lang="en-US" dirty="0"/>
              <a:t>Mark DEI items with a # in the CV</a:t>
            </a:r>
          </a:p>
        </p:txBody>
      </p:sp>
    </p:spTree>
    <p:extLst>
      <p:ext uri="{BB962C8B-B14F-4D97-AF65-F5344CB8AC3E}">
        <p14:creationId xmlns:p14="http://schemas.microsoft.com/office/powerpoint/2010/main" val="122054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17EE-C76B-4998-877A-58F3EB1EB11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DEI Cases</a:t>
            </a:r>
          </a:p>
        </p:txBody>
      </p:sp>
      <p:graphicFrame>
        <p:nvGraphicFramePr>
          <p:cNvPr id="5" name="Content Placeholder 4" descr="Blue: focused integrative activities adding up to excellence">
            <a:extLst>
              <a:ext uri="{FF2B5EF4-FFF2-40B4-BE49-F238E27FC236}">
                <a16:creationId xmlns:a16="http://schemas.microsoft.com/office/drawing/2014/main" id="{B26A5B86-B6DF-45D6-A4B0-F0D7AE8F76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254161"/>
              </p:ext>
            </p:extLst>
          </p:nvPr>
        </p:nvGraphicFramePr>
        <p:xfrm>
          <a:off x="6385437" y="1727897"/>
          <a:ext cx="2068935" cy="162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4FC89B-655A-49AF-8545-3A8A1B325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61140" y="759070"/>
            <a:ext cx="0" cy="3975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0BBF468D-ACA1-446B-B312-C6C7F042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133016"/>
              </p:ext>
            </p:extLst>
          </p:nvPr>
        </p:nvGraphicFramePr>
        <p:xfrm>
          <a:off x="2782150" y="1679846"/>
          <a:ext cx="1497576" cy="119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35CFDDD5-D28F-4516-AEC8-270FA8243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274103"/>
              </p:ext>
            </p:extLst>
          </p:nvPr>
        </p:nvGraphicFramePr>
        <p:xfrm>
          <a:off x="466067" y="3081481"/>
          <a:ext cx="1497576" cy="119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EA4AC7EF-8A48-428F-8340-3EE2F21DE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854399"/>
              </p:ext>
            </p:extLst>
          </p:nvPr>
        </p:nvGraphicFramePr>
        <p:xfrm>
          <a:off x="2782150" y="3199206"/>
          <a:ext cx="1497576" cy="119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7CABA7A-3B5F-465C-84A2-8154D0C56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9617" y="1606317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C2EBD2-AFD1-4C79-BFA0-679FAA687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31863" y="3089649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2E9487-6141-4BCE-AA8D-8B01FD39A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59491" y="1679846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graphicFrame>
        <p:nvGraphicFramePr>
          <p:cNvPr id="15" name="Content Placeholder 4">
            <a:extLst>
              <a:ext uri="{FF2B5EF4-FFF2-40B4-BE49-F238E27FC236}">
                <a16:creationId xmlns:a16="http://schemas.microsoft.com/office/drawing/2014/main" id="{7DAB0DBD-0F31-4504-A7B8-CDF3604F7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799555"/>
              </p:ext>
            </p:extLst>
          </p:nvPr>
        </p:nvGraphicFramePr>
        <p:xfrm>
          <a:off x="519114" y="1628776"/>
          <a:ext cx="1497576" cy="119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E5AC280-25AE-46D6-8074-61EEB559D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9243" y="4384430"/>
            <a:ext cx="511192" cy="2307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FF7197-894F-407A-AFA0-57150C1D3CEE}"/>
              </a:ext>
            </a:extLst>
          </p:cNvPr>
          <p:cNvSpPr txBox="1"/>
          <p:nvPr/>
        </p:nvSpPr>
        <p:spPr>
          <a:xfrm>
            <a:off x="2073592" y="4334834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satisfactory performance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E6F889-BADF-4633-9FBF-05D86F5F5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35244" y="320846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28B6AC-B088-4FBC-B66E-48C9BB75E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426974" y="1627464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0BCC06-5E33-4D87-A82E-B23FB441E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57748" y="2151977"/>
            <a:ext cx="42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F226DA-30F9-49BD-BC79-0644012DC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18323" y="2192094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97FBE2-E6A4-4EBC-8D02-64E90F26E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695748" y="3197894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0D1104-F005-4968-8514-F0963E417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13566" y="3679402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A38D14-E18D-4DD3-B32E-4D33014A3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76181" y="3096266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DEI</a:t>
            </a:r>
          </a:p>
        </p:txBody>
      </p:sp>
    </p:spTree>
    <p:extLst>
      <p:ext uri="{BB962C8B-B14F-4D97-AF65-F5344CB8AC3E}">
        <p14:creationId xmlns:p14="http://schemas.microsoft.com/office/powerpoint/2010/main" val="353845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D4DA-2587-D543-84BB-9D5C974BB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515" y="506310"/>
            <a:ext cx="8004391" cy="699065"/>
          </a:xfrm>
        </p:spPr>
        <p:txBody>
          <a:bodyPr/>
          <a:lstStyle/>
          <a:p>
            <a:r>
              <a:rPr lang="en-US" dirty="0"/>
              <a:t>All other tenure-track cases remain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2BF08-E955-6B47-AAD5-39AE94F5D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1" y="0"/>
            <a:ext cx="4505094" cy="75828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For librarians:  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Excellence in performance, 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beyond satisfactory in either professional development or service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satisfactory in the 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CDD1A-6BDB-AC43-87A7-75E0FD84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15" y="1205376"/>
            <a:ext cx="8115903" cy="32346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Research excellence (satisfactory in teaching, service)</a:t>
            </a:r>
          </a:p>
          <a:p>
            <a:pPr marL="0" indent="0">
              <a:buNone/>
            </a:pPr>
            <a:r>
              <a:rPr lang="en-US" dirty="0"/>
              <a:t>Teaching excellence (satisfactory in research, service)</a:t>
            </a:r>
          </a:p>
          <a:p>
            <a:pPr marL="0" indent="0">
              <a:buNone/>
            </a:pPr>
            <a:r>
              <a:rPr lang="en-US" dirty="0"/>
              <a:t>Service excellence (satisfactory in research, teaching)</a:t>
            </a:r>
          </a:p>
          <a:p>
            <a:pPr marL="0" indent="-457200">
              <a:buNone/>
            </a:pPr>
            <a:r>
              <a:rPr lang="en-US" dirty="0"/>
              <a:t>Balanced-Binned (highly satisfactory in research, teaching and service, as defined in current standards)</a:t>
            </a:r>
          </a:p>
          <a:p>
            <a:pPr marL="0" indent="-457200">
              <a:buNone/>
            </a:pPr>
            <a:r>
              <a:rPr lang="en-US" dirty="0">
                <a:solidFill>
                  <a:schemeClr val="tx1"/>
                </a:solidFill>
              </a:rPr>
              <a:t>Balanced-Integrative DEI (holistic excellence considering all areas)</a:t>
            </a:r>
          </a:p>
          <a:p>
            <a:pPr marL="0" indent="-457200">
              <a:buNone/>
            </a:pPr>
            <a:r>
              <a:rPr lang="en-US" dirty="0">
                <a:solidFill>
                  <a:srgbClr val="C00000"/>
                </a:solidFill>
              </a:rPr>
              <a:t>School and department standards to be developed:  may be more specific and/or more rigorous than campus, but not less.</a:t>
            </a:r>
          </a:p>
          <a:p>
            <a:pPr marL="0" indent="-457200">
              <a:buNone/>
            </a:pPr>
            <a:r>
              <a:rPr lang="en-US" dirty="0">
                <a:solidFill>
                  <a:srgbClr val="002060"/>
                </a:solidFill>
              </a:rPr>
              <a:t>2021-2022:  school/department DEI case standards; school/department/campus expectations, in annual merit review criteria, for all faculty for DEI; non-tenure track DEI case types; other integrative case types)</a:t>
            </a:r>
          </a:p>
        </p:txBody>
      </p:sp>
    </p:spTree>
    <p:extLst>
      <p:ext uri="{BB962C8B-B14F-4D97-AF65-F5344CB8AC3E}">
        <p14:creationId xmlns:p14="http://schemas.microsoft.com/office/powerpoint/2010/main" val="243296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D6CBD-24E2-834B-BCFD-CB64AC2B9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from town halls etc.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EAB9E-5D68-FB49-99CF-5A65193790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6FD0E-4917-C94D-99DD-E58E50D2D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Yes, all tenure-track faculty will do research\creative activity and have peer-reviewed dissemination.</a:t>
            </a:r>
          </a:p>
          <a:p>
            <a:r>
              <a:rPr lang="en-US" dirty="0"/>
              <a:t>Yes, all DEI-case faculty activity will be at least satisfactory in all areas; required evidence is stipulated in the guidelines.</a:t>
            </a:r>
          </a:p>
          <a:p>
            <a:r>
              <a:rPr lang="en-US" dirty="0"/>
              <a:t>Cumulative DEI work across all areas (or two out of three) would amount to excellence in value to the university.  </a:t>
            </a:r>
            <a:r>
              <a:rPr lang="en-US" i="1" dirty="0"/>
              <a:t>If seen in only one area, would not be an ‘integrative’ case.  </a:t>
            </a:r>
            <a:endParaRPr lang="en-US" dirty="0"/>
          </a:p>
          <a:p>
            <a:r>
              <a:rPr lang="en-US" dirty="0"/>
              <a:t>Recognize DEI work/workload in other ways?  the IFC Ad Hoc Committee and DEI Committee propose to embed the recognition in the core reward system of academia.</a:t>
            </a:r>
          </a:p>
        </p:txBody>
      </p:sp>
    </p:spTree>
    <p:extLst>
      <p:ext uri="{BB962C8B-B14F-4D97-AF65-F5344CB8AC3E}">
        <p14:creationId xmlns:p14="http://schemas.microsoft.com/office/powerpoint/2010/main" val="77694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6C84C5-3904-E142-9804-7F1411FDE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YES vote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Adds the Balanced-Integrative DEI case as an option.  (Candidates may not proceed until their units either adopt campus standards as their own or develop specific implementations.)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for the option (or requirement, depending on unit) of a DEI statement from all candidates, placed at the end of the Candidate Statement; and use of # to denote DEI activities in the CV.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1FCD5A-07A6-13F5-D18D-DF529AF8C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1892" y="-857250"/>
            <a:ext cx="6802482" cy="857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 Yes Vote</a:t>
            </a:r>
          </a:p>
        </p:txBody>
      </p:sp>
    </p:spTree>
    <p:extLst>
      <p:ext uri="{BB962C8B-B14F-4D97-AF65-F5344CB8AC3E}">
        <p14:creationId xmlns:p14="http://schemas.microsoft.com/office/powerpoint/2010/main" val="1054295864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9CC3253-9AD4-5840-A2A0-916ACAF3E1D7}" vid="{18CDE727-49ED-494E-9DF0-FB9FFA82CE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4EF7329279364FBADF8D5007D64E81" ma:contentTypeVersion="13" ma:contentTypeDescription="Create a new document." ma:contentTypeScope="" ma:versionID="93de84b70cc0d9904ee8d4d51bd9319e">
  <xsd:schema xmlns:xsd="http://www.w3.org/2001/XMLSchema" xmlns:xs="http://www.w3.org/2001/XMLSchema" xmlns:p="http://schemas.microsoft.com/office/2006/metadata/properties" xmlns:ns3="70ab0f79-8ab0-4e8b-a065-66afadb83ff9" xmlns:ns4="7ee6488c-2e28-41a7-aeed-8e224536e0a0" targetNamespace="http://schemas.microsoft.com/office/2006/metadata/properties" ma:root="true" ma:fieldsID="d9de55401dd2b8d6e432859ce85e1af9" ns3:_="" ns4:_="">
    <xsd:import namespace="70ab0f79-8ab0-4e8b-a065-66afadb83ff9"/>
    <xsd:import namespace="7ee6488c-2e28-41a7-aeed-8e224536e0a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b0f79-8ab0-4e8b-a065-66afadb83f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6488c-2e28-41a7-aeed-8e224536e0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7ee6488c-2e28-41a7-aeed-8e224536e0a0"/>
    <ds:schemaRef ds:uri="70ab0f79-8ab0-4e8b-a065-66afadb83ff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9E6DC02-56A7-4821-8F35-79DDBD6739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ab0f79-8ab0-4e8b-a065-66afadb83ff9"/>
    <ds:schemaRef ds:uri="7ee6488c-2e28-41a7-aeed-8e224536e0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2845</TotalTime>
  <Words>537</Words>
  <Application>Microsoft Office PowerPoint</Application>
  <PresentationFormat>On-screen Show (16:9)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Main</vt:lpstr>
      <vt:lpstr>Integrative Diversity, Equity and Inclusion Promotion and Tenure Case Type</vt:lpstr>
      <vt:lpstr>Proposal:</vt:lpstr>
      <vt:lpstr>Possible DEI Cases</vt:lpstr>
      <vt:lpstr>All other tenure-track cases remain</vt:lpstr>
      <vt:lpstr>Questions from town halls etc.</vt:lpstr>
      <vt:lpstr>A Yes Vote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Applegate, Rachel</dc:creator>
  <cp:lastModifiedBy>Karen</cp:lastModifiedBy>
  <cp:revision>22</cp:revision>
  <cp:lastPrinted>2014-06-24T16:10:50Z</cp:lastPrinted>
  <dcterms:created xsi:type="dcterms:W3CDTF">2021-04-05T19:06:08Z</dcterms:created>
  <dcterms:modified xsi:type="dcterms:W3CDTF">2024-01-31T21:44:17Z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0x010100B84EF7329279364FBADF8D5007D64E81</vt:lpwstr>
  </property>
</Properties>
</file>